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72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2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26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2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20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62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88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8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7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3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82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8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653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8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09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0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2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0439-2E92-4798-B8B8-E072413A6B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80F0-4213-4B85-8619-7294C4E6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800AC-A049-4559-95D7-419411BC34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27071-37DC-4EDA-89F5-007A9D15FFD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189" y="-188685"/>
            <a:ext cx="8253456" cy="1799149"/>
          </a:xfrm>
        </p:spPr>
        <p:txBody>
          <a:bodyPr/>
          <a:lstStyle/>
          <a:p>
            <a:r>
              <a:rPr lang="fa-IR" sz="4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asalization" panose="020B0500000000000000" pitchFamily="34" charset="0"/>
                <a:cs typeface="B Titr" panose="00000700000000000000" pitchFamily="2" charset="-78"/>
              </a:rPr>
              <a:t>به نام آنکه جان را فکرت آموخت ...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Nasalization" panose="020B0500000000000000" pitchFamily="34" charset="0"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2292635"/>
            <a:ext cx="8097758" cy="4862945"/>
          </a:xfrm>
        </p:spPr>
        <p:txBody>
          <a:bodyPr>
            <a:normAutofit fontScale="85000" lnSpcReduction="10000"/>
          </a:bodyPr>
          <a:lstStyle/>
          <a:p>
            <a:pPr rtl="1"/>
            <a:r>
              <a:rPr lang="en-US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فایل </a:t>
            </a:r>
            <a:r>
              <a:rPr lang="fa-IR" sz="41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کمک آموزشی </a:t>
            </a:r>
            <a:r>
              <a:rPr lang="fa-IR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فارسی ششم دبستان</a:t>
            </a:r>
            <a:r>
              <a:rPr lang="en-US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41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شامل</a:t>
            </a:r>
            <a:r>
              <a:rPr lang="fa-IR" sz="41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تاریخ ادبیات </a:t>
            </a: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واژگان درس به درس </a:t>
            </a: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معنا و مفهوم </a:t>
            </a:r>
            <a:r>
              <a:rPr lang="fa-IR" sz="3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جملات ادبی و اشعار </a:t>
            </a: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و </a:t>
            </a:r>
            <a:r>
              <a:rPr lang="fa-IR" sz="3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حکایات  </a:t>
            </a:r>
            <a:endParaRPr lang="fa-IR" sz="38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cs typeface="B Zar" panose="00000400000000000000" pitchFamily="2" charset="-78"/>
            </a:endParaRPr>
          </a:p>
          <a:p>
            <a:pPr marL="571486" indent="-571486" rtl="1">
              <a:buFont typeface="Wingdings" panose="05000000000000000000" pitchFamily="2" charset="2"/>
              <a:buChar char="ü"/>
            </a:pPr>
            <a:r>
              <a:rPr lang="fa-IR" sz="3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نکات دستوری زبان فارسی </a:t>
            </a:r>
            <a:r>
              <a:rPr lang="fa-IR" sz="2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( واژه آموزی ، دانش زبانی و</a:t>
            </a:r>
            <a:r>
              <a:rPr lang="fa-IR" sz="2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...)</a:t>
            </a:r>
            <a:r>
              <a:rPr lang="fa-IR" sz="3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  </a:t>
            </a:r>
            <a:endParaRPr lang="fa-IR" sz="41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cs typeface="B Zar" panose="00000400000000000000" pitchFamily="2" charset="-78"/>
            </a:endParaRPr>
          </a:p>
          <a:p>
            <a:pPr algn="ctr" rtl="1"/>
            <a:endParaRPr lang="en-US" sz="2600" b="1" dirty="0" smtClean="0">
              <a:ln>
                <a:solidFill>
                  <a:srgbClr val="00B050"/>
                </a:solidFill>
              </a:ln>
              <a:solidFill>
                <a:schemeClr val="bg1"/>
              </a:solidFill>
              <a:cs typeface="B Mehr" panose="00000700000000000000" pitchFamily="2" charset="-78"/>
            </a:endParaRPr>
          </a:p>
          <a:p>
            <a:pPr algn="l" rtl="1"/>
            <a:r>
              <a:rPr lang="fa-IR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کاری </a:t>
            </a:r>
            <a:r>
              <a:rPr lang="fa-IR" sz="26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از سیدمحمد </a:t>
            </a:r>
            <a:r>
              <a:rPr lang="fa-IR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جعفری</a:t>
            </a:r>
            <a:r>
              <a:rPr lang="en-US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   </a:t>
            </a:r>
            <a:r>
              <a:rPr lang="fa-IR" sz="26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B Mehr" panose="00000700000000000000" pitchFamily="2" charset="-78"/>
              </a:rPr>
              <a:t> </a:t>
            </a:r>
            <a:endParaRPr lang="fa-IR" sz="41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B Mehr" panose="00000700000000000000" pitchFamily="2" charset="-78"/>
            </a:endParaRPr>
          </a:p>
          <a:p>
            <a:r>
              <a:rPr lang="fa-IR" sz="31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cs typeface="B Zar" panose="00000400000000000000" pitchFamily="2" charset="-78"/>
              </a:rPr>
              <a:t> </a:t>
            </a:r>
            <a:endParaRPr lang="en-US" sz="31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29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77" y="2111602"/>
            <a:ext cx="10934428" cy="3984397"/>
          </a:xfrm>
          <a:prstGeom prst="rect">
            <a:avLst/>
          </a:prstGeom>
          <a:ln w="228600" cap="sq" cmpd="thickThin">
            <a:solidFill>
              <a:srgbClr val="FFE9C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546"/>
            <a:ext cx="1348363" cy="168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778" y="0"/>
            <a:ext cx="8419127" cy="189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24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0" t="-82000" r="-20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10" y="274458"/>
            <a:ext cx="10071347" cy="6380989"/>
          </a:xfrm>
          <a:prstGeom prst="rect">
            <a:avLst/>
          </a:prstGeom>
          <a:ln w="228600" cap="sq" cmpd="thickThin">
            <a:solidFill>
              <a:srgbClr val="B8D35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45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75000" r="-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1" y="246031"/>
            <a:ext cx="11328219" cy="59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90" y="430628"/>
            <a:ext cx="9940667" cy="5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3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58" y="288759"/>
            <a:ext cx="9961767" cy="3252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58" y="3541294"/>
            <a:ext cx="9839326" cy="31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75000" r="-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36" y="593557"/>
            <a:ext cx="10138611" cy="609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428" y="263726"/>
            <a:ext cx="1492919" cy="3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B Mehr</vt:lpstr>
      <vt:lpstr>B Titr</vt:lpstr>
      <vt:lpstr>B Zar</vt:lpstr>
      <vt:lpstr>Calibri</vt:lpstr>
      <vt:lpstr>Calibri Light</vt:lpstr>
      <vt:lpstr>Nasalization</vt:lpstr>
      <vt:lpstr>Trebuchet MS</vt:lpstr>
      <vt:lpstr>Wingdings</vt:lpstr>
      <vt:lpstr>Wingdings 3</vt:lpstr>
      <vt:lpstr>Office Theme</vt:lpstr>
      <vt:lpstr>Facet</vt:lpstr>
      <vt:lpstr>به نام آنکه جان را فکرت آموخت 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آنکه جان را فکرت آموخت ...</dc:title>
  <dc:creator>RePack by Diakov</dc:creator>
  <cp:lastModifiedBy>RePack by Diakov</cp:lastModifiedBy>
  <cp:revision>1</cp:revision>
  <dcterms:created xsi:type="dcterms:W3CDTF">2020-09-11T07:14:20Z</dcterms:created>
  <dcterms:modified xsi:type="dcterms:W3CDTF">2020-09-11T07:15:16Z</dcterms:modified>
</cp:coreProperties>
</file>